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8" autoAdjust="0"/>
    <p:restoredTop sz="94660"/>
  </p:normalViewPr>
  <p:slideViewPr>
    <p:cSldViewPr snapToGrid="0">
      <p:cViewPr varScale="1">
        <p:scale>
          <a:sx n="70" d="100"/>
          <a:sy n="70" d="100"/>
        </p:scale>
        <p:origin x="46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1B5B9-5F61-4904-8D07-7E053128BE96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257CE-6E18-484C-A881-556FFCBD6D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169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1B5B9-5F61-4904-8D07-7E053128BE96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257CE-6E18-484C-A881-556FFCBD6D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503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1B5B9-5F61-4904-8D07-7E053128BE96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257CE-6E18-484C-A881-556FFCBD6D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461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1B5B9-5F61-4904-8D07-7E053128BE96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257CE-6E18-484C-A881-556FFCBD6D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499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1B5B9-5F61-4904-8D07-7E053128BE96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257CE-6E18-484C-A881-556FFCBD6D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674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1B5B9-5F61-4904-8D07-7E053128BE96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257CE-6E18-484C-A881-556FFCBD6D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984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1B5B9-5F61-4904-8D07-7E053128BE96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257CE-6E18-484C-A881-556FFCBD6D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346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1B5B9-5F61-4904-8D07-7E053128BE96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257CE-6E18-484C-A881-556FFCBD6D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659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1B5B9-5F61-4904-8D07-7E053128BE96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257CE-6E18-484C-A881-556FFCBD6D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811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1B5B9-5F61-4904-8D07-7E053128BE96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257CE-6E18-484C-A881-556FFCBD6D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240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1B5B9-5F61-4904-8D07-7E053128BE96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257CE-6E18-484C-A881-556FFCBD6D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7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1B5B9-5F61-4904-8D07-7E053128BE96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257CE-6E18-484C-A881-556FFCBD6D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671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5500" dirty="0" smtClean="0"/>
              <a:t>Eva Repiso Menendez</a:t>
            </a:r>
            <a:endParaRPr lang="en-GB" sz="5500" dirty="0"/>
          </a:p>
        </p:txBody>
      </p:sp>
    </p:spTree>
    <p:extLst>
      <p:ext uri="{BB962C8B-B14F-4D97-AF65-F5344CB8AC3E}">
        <p14:creationId xmlns:p14="http://schemas.microsoft.com/office/powerpoint/2010/main" val="2528892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402336"/>
            <a:ext cx="10515600" cy="6455664"/>
          </a:xfrm>
        </p:spPr>
        <p:txBody>
          <a:bodyPr>
            <a:normAutofit/>
          </a:bodyPr>
          <a:lstStyle/>
          <a:p>
            <a:r>
              <a:rPr lang="en-GB" sz="4400" dirty="0"/>
              <a:t> </a:t>
            </a:r>
            <a:r>
              <a:rPr lang="en-GB" sz="4400" dirty="0" smtClean="0"/>
              <a:t>Asturias (Spain)</a:t>
            </a:r>
          </a:p>
          <a:p>
            <a:endParaRPr lang="en-GB" sz="4400" dirty="0"/>
          </a:p>
          <a:p>
            <a:pPr marL="0" indent="0">
              <a:buNone/>
            </a:pPr>
            <a:endParaRPr lang="en-GB" sz="4400" dirty="0" smtClean="0"/>
          </a:p>
          <a:p>
            <a:pPr marL="0" indent="0">
              <a:buNone/>
            </a:pPr>
            <a:endParaRPr lang="en-GB" sz="4400" dirty="0" smtClean="0"/>
          </a:p>
          <a:p>
            <a:pPr marL="0" indent="0">
              <a:buNone/>
            </a:pPr>
            <a:endParaRPr lang="en-GB" sz="4400" dirty="0" smtClean="0"/>
          </a:p>
          <a:p>
            <a:r>
              <a:rPr lang="en-GB" sz="4400" dirty="0"/>
              <a:t> </a:t>
            </a:r>
            <a:r>
              <a:rPr lang="en-GB" sz="4400" dirty="0" smtClean="0"/>
              <a:t>Lancaster University (UK)</a:t>
            </a:r>
            <a:endParaRPr lang="en-GB" sz="4400" dirty="0"/>
          </a:p>
        </p:txBody>
      </p:sp>
      <p:pic>
        <p:nvPicPr>
          <p:cNvPr id="1030" name="Picture 6" descr="http://www.galiciaguide.com/pics/asturiasspainma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9045" y="315912"/>
            <a:ext cx="4553166" cy="3021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justmaps.org/maps/images/uk/lancaster-map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3941" y="2576191"/>
            <a:ext cx="3291840" cy="4041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1835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2564"/>
            <a:ext cx="6434328" cy="6552565"/>
          </a:xfrm>
        </p:spPr>
        <p:txBody>
          <a:bodyPr>
            <a:noAutofit/>
          </a:bodyPr>
          <a:lstStyle/>
          <a:p>
            <a:r>
              <a:rPr lang="en-GB" sz="3600" dirty="0" smtClean="0"/>
              <a:t> </a:t>
            </a:r>
            <a:r>
              <a:rPr lang="en-GB" sz="3600" dirty="0" err="1" smtClean="0"/>
              <a:t>Bsc</a:t>
            </a:r>
            <a:r>
              <a:rPr lang="en-GB" sz="3600" dirty="0" smtClean="0"/>
              <a:t> Physics</a:t>
            </a:r>
          </a:p>
          <a:p>
            <a:pPr marL="0" indent="0">
              <a:buNone/>
            </a:pPr>
            <a:r>
              <a:rPr lang="en-GB" sz="3600" dirty="0"/>
              <a:t> </a:t>
            </a:r>
            <a:r>
              <a:rPr lang="en-GB" sz="3600" dirty="0" smtClean="0"/>
              <a:t> Uni. Oviedo (Spain)</a:t>
            </a:r>
          </a:p>
          <a:p>
            <a:pPr marL="0" indent="0">
              <a:buNone/>
            </a:pPr>
            <a:r>
              <a:rPr lang="en-GB" sz="3600" dirty="0"/>
              <a:t> </a:t>
            </a:r>
            <a:r>
              <a:rPr lang="en-GB" sz="3600" dirty="0" smtClean="0"/>
              <a:t> Uni. Trieste (Italy)</a:t>
            </a:r>
          </a:p>
          <a:p>
            <a:pPr marL="0" indent="0">
              <a:buNone/>
            </a:pPr>
            <a:endParaRPr lang="en-GB" sz="3600" dirty="0"/>
          </a:p>
          <a:p>
            <a:r>
              <a:rPr lang="en-GB" sz="3600" dirty="0"/>
              <a:t> </a:t>
            </a:r>
            <a:r>
              <a:rPr lang="en-GB" sz="3600" dirty="0" err="1" smtClean="0"/>
              <a:t>Msc</a:t>
            </a:r>
            <a:r>
              <a:rPr lang="en-GB" sz="3600" dirty="0" smtClean="0"/>
              <a:t> Renewable Energies</a:t>
            </a:r>
          </a:p>
          <a:p>
            <a:pPr marL="0" indent="0">
              <a:buNone/>
            </a:pPr>
            <a:r>
              <a:rPr lang="en-GB" sz="3600" dirty="0"/>
              <a:t> </a:t>
            </a:r>
            <a:r>
              <a:rPr lang="en-GB" sz="3600" dirty="0" smtClean="0"/>
              <a:t> Uni. </a:t>
            </a:r>
            <a:r>
              <a:rPr lang="en-GB" sz="3600" dirty="0" err="1" smtClean="0"/>
              <a:t>Autonoma</a:t>
            </a:r>
            <a:r>
              <a:rPr lang="en-GB" sz="3600" dirty="0" smtClean="0"/>
              <a:t> Madrid</a:t>
            </a:r>
            <a:r>
              <a:rPr lang="en-GB" sz="3600" dirty="0"/>
              <a:t> </a:t>
            </a:r>
            <a:r>
              <a:rPr lang="en-GB" sz="3600" dirty="0" smtClean="0"/>
              <a:t>(Spain)</a:t>
            </a:r>
          </a:p>
          <a:p>
            <a:pPr marL="0" indent="0">
              <a:buNone/>
            </a:pPr>
            <a:endParaRPr lang="en-GB" sz="3600" dirty="0"/>
          </a:p>
          <a:p>
            <a:r>
              <a:rPr lang="en-GB" sz="3600" dirty="0" smtClean="0"/>
              <a:t> PhD Physics</a:t>
            </a:r>
          </a:p>
          <a:p>
            <a:pPr marL="0" indent="0">
              <a:buNone/>
            </a:pPr>
            <a:r>
              <a:rPr lang="en-GB" sz="3600" dirty="0"/>
              <a:t> </a:t>
            </a:r>
            <a:r>
              <a:rPr lang="en-GB" sz="3600" dirty="0" smtClean="0"/>
              <a:t> Uni. Lancaster</a:t>
            </a:r>
            <a:endParaRPr lang="en-GB" sz="3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525512" y="202563"/>
            <a:ext cx="4666488" cy="65525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3600" dirty="0" smtClean="0"/>
              <a:t>- MBE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3600" dirty="0" smtClean="0"/>
              <a:t>GaAs NWs doped with </a:t>
            </a:r>
            <a:r>
              <a:rPr lang="en-GB" sz="3600" dirty="0" err="1" smtClean="0"/>
              <a:t>Te</a:t>
            </a:r>
            <a:endParaRPr lang="en-GB" sz="36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sz="3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3600" dirty="0" smtClean="0"/>
              <a:t>- Crystals of </a:t>
            </a:r>
            <a:r>
              <a:rPr lang="en-GB" sz="3600" dirty="0" err="1" smtClean="0"/>
              <a:t>CdZnTe</a:t>
            </a:r>
            <a:r>
              <a:rPr lang="en-GB" sz="3600" dirty="0" smtClean="0"/>
              <a:t> in a Vertical Gradient Freeze furnace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337561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PROMIS</a:t>
            </a:r>
            <a:br>
              <a:rPr lang="en-GB" dirty="0" smtClean="0"/>
            </a:br>
            <a:r>
              <a:rPr lang="en-GB" dirty="0" smtClean="0"/>
              <a:t>WP4: Materials for </a:t>
            </a:r>
            <a:r>
              <a:rPr lang="en-GB" dirty="0" err="1" smtClean="0"/>
              <a:t>Enviroment</a:t>
            </a:r>
            <a:r>
              <a:rPr lang="en-GB" dirty="0" smtClean="0"/>
              <a:t> Applications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7405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/>
              <a:t>Project 4.1: Growth and hydrogenation of Sb/N materials for high efficiency mid-IR LEDs in pollutant gas detection</a:t>
            </a:r>
            <a:endParaRPr lang="en-GB" sz="3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4416552"/>
            <a:ext cx="9110472" cy="20665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en-GB" sz="3600" dirty="0" smtClean="0"/>
              <a:t>LEDs      </a:t>
            </a:r>
          </a:p>
          <a:p>
            <a:pPr>
              <a:buFontTx/>
              <a:buChar char="-"/>
            </a:pPr>
            <a:r>
              <a:rPr lang="en-GB" sz="3600" dirty="0" smtClean="0"/>
              <a:t>Room temperature</a:t>
            </a:r>
          </a:p>
          <a:p>
            <a:pPr>
              <a:buFontTx/>
              <a:buChar char="-"/>
            </a:pPr>
            <a:r>
              <a:rPr lang="el-GR" sz="3600" dirty="0" smtClean="0"/>
              <a:t>λ</a:t>
            </a:r>
            <a:r>
              <a:rPr lang="en-GB" sz="3600" dirty="0" smtClean="0"/>
              <a:t>     absorbance gases (CH</a:t>
            </a:r>
            <a:r>
              <a:rPr lang="en-GB" sz="3600" baseline="-25000" dirty="0" smtClean="0"/>
              <a:t>4</a:t>
            </a:r>
            <a:r>
              <a:rPr lang="en-GB" sz="3600" dirty="0" smtClean="0"/>
              <a:t>, CO, CO</a:t>
            </a:r>
            <a:r>
              <a:rPr lang="en-GB" sz="3600" baseline="-25000" dirty="0" smtClean="0"/>
              <a:t>2</a:t>
            </a:r>
            <a:r>
              <a:rPr lang="en-GB" sz="3600" dirty="0" smtClean="0"/>
              <a:t>, NO…..)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3924866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4004" y="3047936"/>
            <a:ext cx="5133975" cy="35814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304" y="326009"/>
            <a:ext cx="9220200" cy="54438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u="sng" dirty="0" smtClean="0"/>
              <a:t>Quantum efficiency</a:t>
            </a:r>
          </a:p>
          <a:p>
            <a:pPr marL="0" indent="0">
              <a:buNone/>
            </a:pPr>
            <a:endParaRPr lang="en-GB" sz="3600" u="sng" dirty="0" smtClean="0"/>
          </a:p>
          <a:p>
            <a:pPr>
              <a:buFontTx/>
              <a:buChar char="-"/>
            </a:pPr>
            <a:r>
              <a:rPr lang="en-GB" sz="3600" dirty="0" smtClean="0"/>
              <a:t>Electron barriers</a:t>
            </a:r>
          </a:p>
          <a:p>
            <a:pPr marL="0" indent="0">
              <a:buNone/>
            </a:pPr>
            <a:endParaRPr lang="en-GB" sz="3600" dirty="0" smtClean="0"/>
          </a:p>
          <a:p>
            <a:pPr>
              <a:buFontTx/>
              <a:buChar char="-"/>
            </a:pPr>
            <a:r>
              <a:rPr lang="en-GB" sz="3600" dirty="0" smtClean="0"/>
              <a:t>QW (InAsSb, </a:t>
            </a:r>
            <a:r>
              <a:rPr lang="en-GB" sz="3600" dirty="0" err="1" smtClean="0"/>
              <a:t>InAsNSb</a:t>
            </a:r>
            <a:r>
              <a:rPr lang="en-GB" sz="3600" dirty="0" smtClean="0"/>
              <a:t>, hydrogenation, RTA)</a:t>
            </a:r>
          </a:p>
          <a:p>
            <a:pPr marL="0" indent="0">
              <a:buNone/>
            </a:pPr>
            <a:endParaRPr lang="en-GB" sz="3600" dirty="0" smtClean="0"/>
          </a:p>
          <a:p>
            <a:pPr>
              <a:buFontTx/>
              <a:buChar char="-"/>
            </a:pPr>
            <a:r>
              <a:rPr lang="en-GB" sz="3600" dirty="0" smtClean="0"/>
              <a:t>QD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09741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312" y="36258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u="sng" dirty="0" smtClean="0"/>
              <a:t>External efficiency</a:t>
            </a:r>
          </a:p>
          <a:p>
            <a:pPr marL="0" indent="0">
              <a:buNone/>
            </a:pPr>
            <a:endParaRPr lang="en-GB" sz="3600" u="sng" dirty="0"/>
          </a:p>
          <a:p>
            <a:pPr>
              <a:buFontTx/>
              <a:buChar char="-"/>
            </a:pPr>
            <a:r>
              <a:rPr lang="en-GB" sz="3600" dirty="0" smtClean="0"/>
              <a:t>2D hole arrays</a:t>
            </a:r>
          </a:p>
          <a:p>
            <a:pPr>
              <a:buFontTx/>
              <a:buChar char="-"/>
            </a:pPr>
            <a:endParaRPr lang="en-GB" sz="3600" dirty="0"/>
          </a:p>
          <a:p>
            <a:pPr>
              <a:buFontTx/>
              <a:buChar char="-"/>
            </a:pPr>
            <a:r>
              <a:rPr lang="en-GB" sz="3600" dirty="0" smtClean="0"/>
              <a:t>Resonant cavity designs</a:t>
            </a:r>
            <a:endParaRPr lang="en-GB" sz="3600" dirty="0"/>
          </a:p>
        </p:txBody>
      </p:sp>
      <p:pic>
        <p:nvPicPr>
          <p:cNvPr id="2050" name="Picture 2" descr="http://wiki.openpicus.com/images/9/94/Chanbalelednb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687" y="2729389"/>
            <a:ext cx="5021707" cy="3766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4361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124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Eva Repiso Menendez</vt:lpstr>
      <vt:lpstr>PowerPoint Presentation</vt:lpstr>
      <vt:lpstr>PowerPoint Presentation</vt:lpstr>
      <vt:lpstr>PROMIS WP4: Materials for Enviroment Applications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 Repiso Menendez</dc:title>
  <dc:creator>Krier, Anthony</dc:creator>
  <cp:lastModifiedBy>Krier, Anthony</cp:lastModifiedBy>
  <cp:revision>9</cp:revision>
  <dcterms:created xsi:type="dcterms:W3CDTF">2015-09-21T12:59:21Z</dcterms:created>
  <dcterms:modified xsi:type="dcterms:W3CDTF">2015-09-21T13:40:19Z</dcterms:modified>
</cp:coreProperties>
</file>